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7359" y="4935634"/>
            <a:ext cx="8438606" cy="1765612"/>
          </a:xfrm>
        </p:spPr>
        <p:txBody>
          <a:bodyPr>
            <a:normAutofit/>
          </a:bodyPr>
          <a:lstStyle/>
          <a:p>
            <a:pPr algn="l"/>
            <a:r>
              <a:rPr lang="pt-BR" sz="6000" b="1" dirty="0" smtClean="0">
                <a:solidFill>
                  <a:srgbClr val="FF0000"/>
                </a:solidFill>
              </a:rPr>
              <a:t>RELATÓRIO DE GESTÃO</a:t>
            </a:r>
          </a:p>
          <a:p>
            <a:pPr algn="ctr"/>
            <a:endParaRPr lang="pt-BR" sz="60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26572"/>
            <a:ext cx="4467497" cy="4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5245" y="683848"/>
            <a:ext cx="9257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ENTREGA DE MATERIAL ESPORTIVO</a:t>
            </a:r>
          </a:p>
          <a:p>
            <a:r>
              <a:rPr lang="pt-BR" dirty="0" smtClean="0"/>
              <a:t>Julho</a:t>
            </a:r>
          </a:p>
          <a:p>
            <a:endParaRPr lang="pt-BR" dirty="0"/>
          </a:p>
          <a:p>
            <a:r>
              <a:rPr lang="pt-BR" dirty="0" smtClean="0"/>
              <a:t>Foi realizada a entrega de material esportivo ( bola, coletes, chuteira de futsal, cones, discos, apitos, cronomentos, meião para equipes de futsal e futebol feminino de distritos e bairros de Porto seguro foram elas : Vera cruz, vale verde,campinho.</a:t>
            </a:r>
          </a:p>
          <a:p>
            <a:r>
              <a:rPr lang="pt-BR" dirty="0" smtClean="0"/>
              <a:t> 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2" y="3986892"/>
            <a:ext cx="3083922" cy="21877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63" y="3986892"/>
            <a:ext cx="3175363" cy="21877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05" y="3986893"/>
            <a:ext cx="2962975" cy="21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1371" y="605471"/>
            <a:ext cx="902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ENTREGA DE DOAÇÕES MUAF</a:t>
            </a:r>
            <a:endParaRPr lang="pt-BR" dirty="0" smtClean="0"/>
          </a:p>
          <a:p>
            <a:r>
              <a:rPr lang="pt-BR" dirty="0" smtClean="0"/>
              <a:t>julho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Realizamos uma visita no assentamento MUAF Terra é vida localizado as margens da BR 367, foram doados para os assentados alimentos não pereciveis e produtos de higiene pessoal.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7" y="3069771"/>
            <a:ext cx="4389121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70560" y="592408"/>
            <a:ext cx="822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UNIFORME PARA O VÔLEI</a:t>
            </a:r>
          </a:p>
          <a:p>
            <a:r>
              <a:rPr lang="pt-BR" dirty="0" smtClean="0"/>
              <a:t>Agosto</a:t>
            </a:r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A seleção feminina de volei de porto seguro recebeu um novo uniforme 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51" y="3069772"/>
            <a:ext cx="3159293" cy="30305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37" y="3069772"/>
            <a:ext cx="3349051" cy="303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5143" y="1010420"/>
            <a:ext cx="9061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EVENTO CRIANÇA FELIZ III</a:t>
            </a:r>
            <a:endParaRPr lang="pt-BR" dirty="0"/>
          </a:p>
          <a:p>
            <a:r>
              <a:rPr lang="pt-BR" dirty="0" smtClean="0"/>
              <a:t>Outubro</a:t>
            </a:r>
          </a:p>
          <a:p>
            <a:endParaRPr lang="pt-BR" dirty="0" smtClean="0"/>
          </a:p>
          <a:p>
            <a:r>
              <a:rPr lang="pt-BR" dirty="0" smtClean="0"/>
              <a:t>Foi a realizada a terceira edição do Evento Criança feliz o evento foi realizado na praça do cajueiro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3519485"/>
            <a:ext cx="3553097" cy="23587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8" y="3519486"/>
            <a:ext cx="3514453" cy="23587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35" y="3519486"/>
            <a:ext cx="3675225" cy="23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931" y="474843"/>
            <a:ext cx="8434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DISTRIBUIÇÃO DE CESTAS BÁSICAS</a:t>
            </a:r>
          </a:p>
          <a:p>
            <a:r>
              <a:rPr lang="pt-BR" dirty="0" smtClean="0"/>
              <a:t>Dezembro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8" y="3069771"/>
            <a:ext cx="4362994" cy="3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9155" y="3050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 smtClean="0"/>
              <a:t>APOIO A EVENTOS</a:t>
            </a:r>
            <a:endParaRPr lang="pt-BR" sz="3600" dirty="0"/>
          </a:p>
          <a:p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3" y="1164997"/>
            <a:ext cx="2187212" cy="27669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9" y="1164997"/>
            <a:ext cx="2316640" cy="27669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45" y="1164997"/>
            <a:ext cx="2126254" cy="27669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85" y="4057966"/>
            <a:ext cx="2155370" cy="2564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46" y="4057966"/>
            <a:ext cx="2126254" cy="26648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9" y="4057966"/>
            <a:ext cx="2316640" cy="26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49532" y="1205865"/>
            <a:ext cx="82818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presente relatório se propõe a apresentar as ações realizadas pela equipe</a:t>
            </a:r>
          </a:p>
          <a:p>
            <a:r>
              <a:rPr lang="pt-BR" dirty="0" smtClean="0"/>
              <a:t>Técnica, associados e parceiros  do Instituto Desportivo Costa do Descobrimento.</a:t>
            </a:r>
          </a:p>
          <a:p>
            <a:r>
              <a:rPr lang="pt-BR" dirty="0" smtClean="0"/>
              <a:t>Essas </a:t>
            </a:r>
            <a:r>
              <a:rPr lang="pt-BR" dirty="0"/>
              <a:t>expectativas também trazem o</a:t>
            </a:r>
          </a:p>
          <a:p>
            <a:r>
              <a:rPr lang="pt-BR" dirty="0"/>
              <a:t>tamanho do sonho que se constelou nesse projeto e que, em certa medida, pode</a:t>
            </a:r>
          </a:p>
          <a:p>
            <a:r>
              <a:rPr lang="pt-BR" dirty="0"/>
              <a:t>ter contribuído para que os envolvidos seguissem adiante em meio aos diversos</a:t>
            </a:r>
          </a:p>
          <a:p>
            <a:r>
              <a:rPr lang="pt-BR" dirty="0"/>
              <a:t>obstáculos encontrados nesse último ano de atividades. Tudo isso contagiou</a:t>
            </a:r>
          </a:p>
          <a:p>
            <a:r>
              <a:rPr lang="pt-BR" dirty="0"/>
              <a:t>nossos colaboradores e só dessa forma foi possível comemorar as conquistas e</a:t>
            </a:r>
          </a:p>
          <a:p>
            <a:r>
              <a:rPr lang="pt-BR" dirty="0"/>
              <a:t>reforçar os aprendizados, refletindo e buscando alternativas para os próximos</a:t>
            </a:r>
          </a:p>
          <a:p>
            <a:r>
              <a:rPr lang="pt-BR" dirty="0"/>
              <a:t>anos.</a:t>
            </a:r>
          </a:p>
        </p:txBody>
      </p:sp>
    </p:spTree>
    <p:extLst>
      <p:ext uri="{BB962C8B-B14F-4D97-AF65-F5344CB8AC3E}">
        <p14:creationId xmlns:p14="http://schemas.microsoft.com/office/powerpoint/2010/main" val="341709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3327" y="1156128"/>
            <a:ext cx="99016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MENSAGEM </a:t>
            </a:r>
            <a:r>
              <a:rPr lang="pt-BR" sz="3200" b="1" dirty="0" smtClean="0"/>
              <a:t>DA PRESIDENTE</a:t>
            </a:r>
          </a:p>
          <a:p>
            <a:endParaRPr lang="pt-BR" sz="3200" b="1" dirty="0"/>
          </a:p>
          <a:p>
            <a:endParaRPr lang="pt-BR" sz="3200" b="1" dirty="0" smtClean="0"/>
          </a:p>
          <a:p>
            <a:r>
              <a:rPr lang="pt-BR" dirty="0"/>
              <a:t>Em nome </a:t>
            </a:r>
            <a:r>
              <a:rPr lang="pt-BR" dirty="0" smtClean="0"/>
              <a:t>do Instituto Desportivo Costa do Descobrimento, </a:t>
            </a:r>
            <a:r>
              <a:rPr lang="pt-BR" dirty="0"/>
              <a:t>com muita satisfação,</a:t>
            </a:r>
          </a:p>
          <a:p>
            <a:r>
              <a:rPr lang="pt-BR" dirty="0"/>
              <a:t>apresento nosso relatório da equipe multidisciplinar. São as atividades</a:t>
            </a:r>
          </a:p>
          <a:p>
            <a:r>
              <a:rPr lang="pt-BR" dirty="0"/>
              <a:t>desenvolvidas pelo nosso clube, tudo aquilo que propomos fazer para que o</a:t>
            </a:r>
          </a:p>
          <a:p>
            <a:r>
              <a:rPr lang="pt-BR" dirty="0"/>
              <a:t>Dínamo possa melhorar cada dia mais. Foram contempladas cem crianças até o</a:t>
            </a:r>
          </a:p>
          <a:p>
            <a:r>
              <a:rPr lang="pt-BR" dirty="0"/>
              <a:t>presente momento, com projeção de atendimento a um número maior de</a:t>
            </a:r>
          </a:p>
          <a:p>
            <a:r>
              <a:rPr lang="pt-BR" dirty="0"/>
              <a:t>crianças com a criação de novos núcleos na cidade de Araxá.</a:t>
            </a:r>
          </a:p>
          <a:p>
            <a:r>
              <a:rPr lang="pt-BR" dirty="0"/>
              <a:t>Agradeço imensamente o incentivo destinado ao clube ao longo da nossa gestão</a:t>
            </a:r>
          </a:p>
          <a:p>
            <a:endParaRPr lang="pt-BR" dirty="0" smtClean="0"/>
          </a:p>
          <a:p>
            <a:pPr algn="r"/>
            <a:r>
              <a:rPr lang="pt-BR" dirty="0" smtClean="0"/>
              <a:t>Queli Conceição </a:t>
            </a:r>
            <a:endParaRPr lang="pt-BR" dirty="0"/>
          </a:p>
          <a:p>
            <a:pPr algn="r"/>
            <a:r>
              <a:rPr lang="pt-BR" dirty="0"/>
              <a:t>Presidente </a:t>
            </a:r>
            <a:r>
              <a:rPr lang="pt-BR" dirty="0" smtClean="0"/>
              <a:t>CDESCO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07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2" y="663751"/>
            <a:ext cx="3474719" cy="370424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23850" y="4864128"/>
            <a:ext cx="8085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   </a:t>
            </a:r>
            <a:r>
              <a:rPr lang="pt-BR" sz="4000" dirty="0" smtClean="0"/>
              <a:t>ATIVIDADES </a:t>
            </a:r>
            <a:r>
              <a:rPr lang="pt-BR" sz="4000" dirty="0"/>
              <a:t>DESENVOLVIDAS </a:t>
            </a:r>
            <a:r>
              <a:rPr lang="pt-BR" sz="4000" dirty="0" smtClean="0"/>
              <a:t>        </a:t>
            </a:r>
            <a:r>
              <a:rPr lang="pt-BR" sz="4000" dirty="0" smtClean="0"/>
              <a:t>2022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2630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2148" y="466972"/>
            <a:ext cx="858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LANÇAMENTO ELAS NO </a:t>
            </a:r>
            <a:r>
              <a:rPr lang="pt-BR" dirty="0" smtClean="0"/>
              <a:t>ESPORTE</a:t>
            </a:r>
          </a:p>
          <a:p>
            <a:r>
              <a:rPr lang="pt-BR" dirty="0" smtClean="0"/>
              <a:t>janeiro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55" y="2651760"/>
            <a:ext cx="3312888" cy="31328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61" y="2651760"/>
            <a:ext cx="3681306" cy="31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1371" y="448717"/>
            <a:ext cx="83428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DISTRIBUIÇÃO DE ALIMENTOS</a:t>
            </a:r>
          </a:p>
          <a:p>
            <a:r>
              <a:rPr lang="pt-BR" dirty="0" smtClean="0"/>
              <a:t>Janeiro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Foram distruibuidas verduras e frutas para familias cadastradas em nosso banco de dados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2" y="3179170"/>
            <a:ext cx="3818708" cy="28640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1" y="3179170"/>
            <a:ext cx="2302465" cy="28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1520" y="331151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PROJETO KABOOM</a:t>
            </a:r>
          </a:p>
          <a:p>
            <a:r>
              <a:rPr lang="pt-BR" dirty="0" smtClean="0"/>
              <a:t>março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Realização do Projeto Kaboom em parceira com a Ong Irlandesa Changex e Colégio Municipal César Borges, onde o conceito do projeto é levar brincadeiras inesperadas para espaços cotidianos.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540036"/>
            <a:ext cx="2930435" cy="28305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92" y="3540035"/>
            <a:ext cx="2963091" cy="28305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3540034"/>
            <a:ext cx="2991396" cy="28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314" y="435654"/>
            <a:ext cx="9348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PROJETO PLAYGRODUND </a:t>
            </a:r>
          </a:p>
          <a:p>
            <a:r>
              <a:rPr lang="pt-BR" dirty="0" smtClean="0"/>
              <a:t>março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Outro projeto realizado em parceria com a Ong Irlandesa Changex, foi construido um parquinho infantil em uma praça da comunidade do Bairro Campinho na Praça do Cajueiro.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3" y="3317966"/>
            <a:ext cx="2963092" cy="29630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17" y="3317966"/>
            <a:ext cx="2963092" cy="29630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51" y="3317966"/>
            <a:ext cx="2884715" cy="29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8753" y="566282"/>
            <a:ext cx="8421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FUTEBOL DE AREIA</a:t>
            </a:r>
          </a:p>
          <a:p>
            <a:r>
              <a:rPr lang="pt-BR" dirty="0" smtClean="0"/>
              <a:t>Abril</a:t>
            </a:r>
          </a:p>
          <a:p>
            <a:endParaRPr lang="pt-BR" dirty="0"/>
          </a:p>
          <a:p>
            <a:r>
              <a:rPr lang="pt-BR" dirty="0" smtClean="0"/>
              <a:t>Foi realizado na Orla norte de Porto Seguro o 24º Torneio do Descobrimento de Futebol Feminino de Areia, onde Duas das equipes apoiadas pelo Instituto participaram , ficando em primeiro e terceiro lugares respectivamente.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2874605"/>
            <a:ext cx="3610111" cy="37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3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457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20</cp:revision>
  <dcterms:created xsi:type="dcterms:W3CDTF">2023-09-28T16:54:13Z</dcterms:created>
  <dcterms:modified xsi:type="dcterms:W3CDTF">2023-10-02T19:14:50Z</dcterms:modified>
</cp:coreProperties>
</file>